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9" r:id="rId6"/>
  </p:sldIdLst>
  <p:sldSz cx="9144000" cy="514826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92" autoAdjust="0"/>
  </p:normalViewPr>
  <p:slideViewPr>
    <p:cSldViewPr>
      <p:cViewPr varScale="1">
        <p:scale>
          <a:sx n="137" d="100"/>
          <a:sy n="137" d="100"/>
        </p:scale>
        <p:origin x="786" y="126"/>
      </p:cViewPr>
      <p:guideLst>
        <p:guide orient="horz" pos="16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k Schreiber" userId="dd97fd09-9c55-48bb-94bf-99d93a322bf0" providerId="ADAL" clId="{4E18A423-485E-45A7-AF57-9E0F985F7023}"/>
    <pc:docChg chg="delSld">
      <pc:chgData name="Patrick Schreiber" userId="dd97fd09-9c55-48bb-94bf-99d93a322bf0" providerId="ADAL" clId="{4E18A423-485E-45A7-AF57-9E0F985F7023}" dt="2023-12-21T09:16:01.679" v="0" actId="47"/>
      <pc:docMkLst>
        <pc:docMk/>
      </pc:docMkLst>
      <pc:sldChg chg="del">
        <pc:chgData name="Patrick Schreiber" userId="dd97fd09-9c55-48bb-94bf-99d93a322bf0" providerId="ADAL" clId="{4E18A423-485E-45A7-AF57-9E0F985F7023}" dt="2023-12-21T09:16:01.679" v="0" actId="47"/>
        <pc:sldMkLst>
          <pc:docMk/>
          <pc:sldMk cId="0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9299"/>
            <a:ext cx="7772400" cy="110354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7349"/>
            <a:ext cx="6400800" cy="13156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21.12.2023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01262"/>
            <a:ext cx="8229600" cy="33976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21.12.2023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6169"/>
            <a:ext cx="2057400" cy="439270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6169"/>
            <a:ext cx="6019800" cy="439270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21.12.2023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1262"/>
            <a:ext cx="8229600" cy="33976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21.12.2023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8236"/>
            <a:ext cx="7772400" cy="102250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2054"/>
            <a:ext cx="7772400" cy="112618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21.12.2023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1262"/>
            <a:ext cx="4038600" cy="339761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1262"/>
            <a:ext cx="4038600" cy="339761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21.12.2023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2401"/>
            <a:ext cx="4040188" cy="4802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2667"/>
            <a:ext cx="4040188" cy="296621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2401"/>
            <a:ext cx="4041775" cy="4802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2667"/>
            <a:ext cx="4041775" cy="296621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21.12.2023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21.12.2023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21.12.2023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977"/>
            <a:ext cx="3008313" cy="87234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977"/>
            <a:ext cx="5111750" cy="43939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7322"/>
            <a:ext cx="3008313" cy="35215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21.12.2023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3784"/>
            <a:ext cx="5486400" cy="42544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60007"/>
            <a:ext cx="5486400" cy="30889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9231"/>
            <a:ext cx="5486400" cy="6042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21.12.2023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BBB96F18-558E-1943-A2F8-CCBA80B9C72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95"/>
            <a:ext cx="9143998" cy="51480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566953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8eaca8-f4da-4d53-a948-ecd7d12d3e4a" xsi:nil="true"/>
    <lcf76f155ced4ddcb4097134ff3c332f xmlns="21a6e0c5-b51e-46eb-b275-936965ad5b5d">
      <Terms xmlns="http://schemas.microsoft.com/office/infopath/2007/PartnerControls"/>
    </lcf76f155ced4ddcb4097134ff3c332f>
    <Jahr xmlns="e58eaca8-f4da-4d53-a948-ecd7d12d3e4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FB50244CCB0A48813E2FB7F948E8B2" ma:contentTypeVersion="14" ma:contentTypeDescription="Ein neues Dokument erstellen." ma:contentTypeScope="" ma:versionID="8c22b23564824ada7e49b798c83368bf">
  <xsd:schema xmlns:xsd="http://www.w3.org/2001/XMLSchema" xmlns:xs="http://www.w3.org/2001/XMLSchema" xmlns:p="http://schemas.microsoft.com/office/2006/metadata/properties" xmlns:ns2="e58eaca8-f4da-4d53-a948-ecd7d12d3e4a" xmlns:ns3="21a6e0c5-b51e-46eb-b275-936965ad5b5d" xmlns:ns4="d18df12e-1289-4f21-a141-f7f31d6603bc" targetNamespace="http://schemas.microsoft.com/office/2006/metadata/properties" ma:root="true" ma:fieldsID="5e099cce3f0c8a2e774250cbc20a24ba" ns2:_="" ns3:_="" ns4:_="">
    <xsd:import namespace="e58eaca8-f4da-4d53-a948-ecd7d12d3e4a"/>
    <xsd:import namespace="21a6e0c5-b51e-46eb-b275-936965ad5b5d"/>
    <xsd:import namespace="d18df12e-1289-4f21-a141-f7f31d6603bc"/>
    <xsd:element name="properties">
      <xsd:complexType>
        <xsd:sequence>
          <xsd:element name="documentManagement">
            <xsd:complexType>
              <xsd:all>
                <xsd:element ref="ns2:Jahr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bjectDetectorVersion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eaca8-f4da-4d53-a948-ecd7d12d3e4a" elementFormDefault="qualified">
    <xsd:import namespace="http://schemas.microsoft.com/office/2006/documentManagement/types"/>
    <xsd:import namespace="http://schemas.microsoft.com/office/infopath/2007/PartnerControls"/>
    <xsd:element name="Jahr" ma:index="8" nillable="true" ma:displayName="Jahr" ma:default="" ma:internalName="Jahr" ma:readOnly="false" ma:percentage="FALSE">
      <xsd:simpleType>
        <xsd:restriction base="dms:Number"/>
      </xsd:simpleType>
    </xsd:element>
    <xsd:element name="TaxCatchAll" ma:index="13" nillable="true" ma:displayName="Taxonomy Catch All Column" ma:hidden="true" ma:list="{444053b5-dd2a-4592-9bcc-1959e9504109}" ma:internalName="TaxCatchAll" ma:showField="CatchAllData" ma:web="d18df12e-1289-4f21-a141-f7f31d6603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a6e0c5-b51e-46eb-b275-936965ad5b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Bildmarkierungen" ma:readOnly="false" ma:fieldId="{5cf76f15-5ced-4ddc-b409-7134ff3c332f}" ma:taxonomyMulti="true" ma:sspId="f3f64381-af27-4bc9-81c0-3cb2584565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8df12e-1289-4f21-a141-f7f31d6603bc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f3f64381-af27-4bc9-81c0-3cb258456522" ContentTypeId="0x0101" PreviousValue="false"/>
</file>

<file path=customXml/itemProps1.xml><?xml version="1.0" encoding="utf-8"?>
<ds:datastoreItem xmlns:ds="http://schemas.openxmlformats.org/officeDocument/2006/customXml" ds:itemID="{72214F90-4F9E-4F59-B0AF-3B50E8A933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E2E363-DF2E-4B53-8281-3DCD41C17A98}">
  <ds:schemaRefs>
    <ds:schemaRef ds:uri="http://schemas.microsoft.com/office/2006/metadata/properties"/>
    <ds:schemaRef ds:uri="http://schemas.microsoft.com/office/infopath/2007/PartnerControls"/>
    <ds:schemaRef ds:uri="e58eaca8-f4da-4d53-a948-ecd7d12d3e4a"/>
    <ds:schemaRef ds:uri="21a6e0c5-b51e-46eb-b275-936965ad5b5d"/>
  </ds:schemaRefs>
</ds:datastoreItem>
</file>

<file path=customXml/itemProps3.xml><?xml version="1.0" encoding="utf-8"?>
<ds:datastoreItem xmlns:ds="http://schemas.openxmlformats.org/officeDocument/2006/customXml" ds:itemID="{39BDB80C-9C81-403D-9F41-3C6DC0A74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eaca8-f4da-4d53-a948-ecd7d12d3e4a"/>
    <ds:schemaRef ds:uri="21a6e0c5-b51e-46eb-b275-936965ad5b5d"/>
    <ds:schemaRef ds:uri="d18df12e-1289-4f21-a141-f7f31d6603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4CFDFEF-DD93-482E-80B3-A1BE9E8ED737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Barbara</dc:creator>
  <cp:lastModifiedBy>Patrick Schreiber</cp:lastModifiedBy>
  <cp:revision>74</cp:revision>
  <dcterms:created xsi:type="dcterms:W3CDTF">2016-09-28T14:04:57Z</dcterms:created>
  <dcterms:modified xsi:type="dcterms:W3CDTF">2023-12-21T09:16:04Z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0x0101007EFB50244CCB0A48813E2FB7F948E8B2</vt:lpwstr>
  </property>
  <property fmtid="{D5CDD505-2E9C-101B-9397-08002B2CF9AE}" pid="3" name="MediaServiceImageTags">
    <vt:lpwstr/>
  </property>
</Properties>
</file>